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1" r:id="rId3"/>
    <p:sldId id="259" r:id="rId4"/>
    <p:sldId id="266" r:id="rId5"/>
    <p:sldId id="263" r:id="rId6"/>
    <p:sldId id="267" r:id="rId7"/>
    <p:sldId id="264" r:id="rId8"/>
    <p:sldId id="268" r:id="rId9"/>
    <p:sldId id="262" r:id="rId10"/>
    <p:sldId id="269" r:id="rId11"/>
    <p:sldId id="270" r:id="rId12"/>
    <p:sldId id="271" r:id="rId13"/>
    <p:sldId id="272" r:id="rId14"/>
    <p:sldId id="275" r:id="rId15"/>
    <p:sldId id="276" r:id="rId16"/>
    <p:sldId id="265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4E3E21-155A-45B0-BE70-D276D790B678}" type="doc">
      <dgm:prSet loTypeId="urn:microsoft.com/office/officeart/2005/8/layout/radial6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F5C72AAC-A082-4730-BF73-F66DC2871DBC}">
      <dgm:prSet phldrT="[텍스트]"/>
      <dgm:spPr/>
      <dgm:t>
        <a:bodyPr/>
        <a:lstStyle/>
        <a:p>
          <a:pPr latinLnBrk="1"/>
          <a:r>
            <a:rPr lang="ko-KR" altLang="en-US" smtClean="0"/>
            <a:t>개요</a:t>
          </a:r>
          <a:endParaRPr lang="ko-KR" altLang="en-US" dirty="0"/>
        </a:p>
      </dgm:t>
    </dgm:pt>
    <dgm:pt modelId="{3A105B5E-81FB-482E-B5C3-956652F9B8C9}" type="parTrans" cxnId="{1157249A-ED8E-49F2-9569-9E72AF449691}">
      <dgm:prSet/>
      <dgm:spPr/>
      <dgm:t>
        <a:bodyPr/>
        <a:lstStyle/>
        <a:p>
          <a:pPr latinLnBrk="1"/>
          <a:endParaRPr lang="ko-KR" altLang="en-US"/>
        </a:p>
      </dgm:t>
    </dgm:pt>
    <dgm:pt modelId="{404FB1EF-3F1C-46D5-A978-7A6BC54878B3}" type="sibTrans" cxnId="{1157249A-ED8E-49F2-9569-9E72AF449691}">
      <dgm:prSet/>
      <dgm:spPr/>
      <dgm:t>
        <a:bodyPr/>
        <a:lstStyle/>
        <a:p>
          <a:pPr latinLnBrk="1"/>
          <a:endParaRPr lang="ko-KR" altLang="en-US"/>
        </a:p>
      </dgm:t>
    </dgm:pt>
    <dgm:pt modelId="{55D5F0A4-1A5F-4A78-8A5C-9460DFEB90D7}">
      <dgm:prSet phldrT="[텍스트]"/>
      <dgm:spPr/>
      <dgm:t>
        <a:bodyPr/>
        <a:lstStyle/>
        <a:p>
          <a:pPr latinLnBrk="1"/>
          <a:r>
            <a:rPr lang="ko-KR" altLang="en-US" smtClean="0"/>
            <a:t>목 적</a:t>
          </a:r>
          <a:endParaRPr lang="ko-KR" altLang="en-US" dirty="0"/>
        </a:p>
      </dgm:t>
    </dgm:pt>
    <dgm:pt modelId="{66E2A43A-15BD-4F01-B1F9-DEE57E33AAE6}" type="parTrans" cxnId="{3B1DF290-8159-4545-8F08-5D2B2DB8FDFC}">
      <dgm:prSet/>
      <dgm:spPr/>
      <dgm:t>
        <a:bodyPr/>
        <a:lstStyle/>
        <a:p>
          <a:pPr latinLnBrk="1"/>
          <a:endParaRPr lang="ko-KR" altLang="en-US"/>
        </a:p>
      </dgm:t>
    </dgm:pt>
    <dgm:pt modelId="{D698FF9C-BEED-4F72-9CE4-9ED0BA352088}" type="sibTrans" cxnId="{3B1DF290-8159-4545-8F08-5D2B2DB8FDFC}">
      <dgm:prSet/>
      <dgm:spPr/>
      <dgm:t>
        <a:bodyPr/>
        <a:lstStyle/>
        <a:p>
          <a:pPr latinLnBrk="1"/>
          <a:endParaRPr lang="ko-KR" altLang="en-US"/>
        </a:p>
      </dgm:t>
    </dgm:pt>
    <dgm:pt modelId="{8492F0FF-63A0-46F4-9059-791111D7A605}">
      <dgm:prSet phldrT="[텍스트]"/>
      <dgm:spPr/>
      <dgm:t>
        <a:bodyPr/>
        <a:lstStyle/>
        <a:p>
          <a:pPr latinLnBrk="1"/>
          <a:r>
            <a:rPr lang="ko-KR" altLang="en-US" smtClean="0"/>
            <a:t>주 제</a:t>
          </a:r>
          <a:endParaRPr lang="ko-KR" altLang="en-US" dirty="0"/>
        </a:p>
      </dgm:t>
    </dgm:pt>
    <dgm:pt modelId="{3C393824-27F1-463E-9562-0743C84C8230}" type="sibTrans" cxnId="{5F6A692D-4C39-4B42-8214-425EBB28B40B}">
      <dgm:prSet/>
      <dgm:spPr/>
      <dgm:t>
        <a:bodyPr/>
        <a:lstStyle/>
        <a:p>
          <a:pPr latinLnBrk="1"/>
          <a:endParaRPr lang="ko-KR" altLang="en-US"/>
        </a:p>
      </dgm:t>
    </dgm:pt>
    <dgm:pt modelId="{52273EF1-AE6C-402D-9C9C-04AFB22D046A}" type="parTrans" cxnId="{5F6A692D-4C39-4B42-8214-425EBB28B40B}">
      <dgm:prSet/>
      <dgm:spPr/>
      <dgm:t>
        <a:bodyPr/>
        <a:lstStyle/>
        <a:p>
          <a:pPr latinLnBrk="1"/>
          <a:endParaRPr lang="ko-KR" altLang="en-US"/>
        </a:p>
      </dgm:t>
    </dgm:pt>
    <dgm:pt modelId="{ADE92AF5-FFD0-4F7C-9A10-2581040D57E7}">
      <dgm:prSet phldrT="[텍스트]"/>
      <dgm:spPr/>
      <dgm:t>
        <a:bodyPr/>
        <a:lstStyle/>
        <a:p>
          <a:pPr latinLnBrk="1"/>
          <a:r>
            <a:rPr lang="ko-KR" altLang="en-US" smtClean="0"/>
            <a:t>동 기</a:t>
          </a:r>
          <a:endParaRPr lang="ko-KR" altLang="en-US" dirty="0"/>
        </a:p>
      </dgm:t>
    </dgm:pt>
    <dgm:pt modelId="{383D9D37-A58E-4F13-B06C-5A73921AAC8F}" type="sibTrans" cxnId="{9F63C7DE-C3DC-44FC-938D-8FCD4F6CF0DF}">
      <dgm:prSet/>
      <dgm:spPr/>
      <dgm:t>
        <a:bodyPr/>
        <a:lstStyle/>
        <a:p>
          <a:pPr latinLnBrk="1"/>
          <a:endParaRPr lang="ko-KR" altLang="en-US"/>
        </a:p>
      </dgm:t>
    </dgm:pt>
    <dgm:pt modelId="{9C55B339-D1C4-4748-91EA-AADFE4AC9208}" type="parTrans" cxnId="{9F63C7DE-C3DC-44FC-938D-8FCD4F6CF0DF}">
      <dgm:prSet/>
      <dgm:spPr/>
      <dgm:t>
        <a:bodyPr/>
        <a:lstStyle/>
        <a:p>
          <a:pPr latinLnBrk="1"/>
          <a:endParaRPr lang="ko-KR" altLang="en-US"/>
        </a:p>
      </dgm:t>
    </dgm:pt>
    <dgm:pt modelId="{ACA8E133-ABDD-4DCA-909F-279A98B3526A}" type="pres">
      <dgm:prSet presAssocID="{524E3E21-155A-45B0-BE70-D276D790B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0F143C-4848-4B7B-A1D0-504912E35ED6}" type="pres">
      <dgm:prSet presAssocID="{F5C72AAC-A082-4730-BF73-F66DC2871DBC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4CEC5A7-F4B4-4159-98D2-13388A495B9D}" type="pres">
      <dgm:prSet presAssocID="{8492F0FF-63A0-46F4-9059-791111D7A60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AD99D7-7C7B-43E2-B852-BE1683643F56}" type="pres">
      <dgm:prSet presAssocID="{8492F0FF-63A0-46F4-9059-791111D7A605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A9B0B852-D67A-472A-BB8F-79A3553293BE}" type="pres">
      <dgm:prSet presAssocID="{3C393824-27F1-463E-9562-0743C84C8230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D81A70D-9699-45B0-B877-844196A8D575}" type="pres">
      <dgm:prSet presAssocID="{ADE92AF5-FFD0-4F7C-9A10-2581040D57E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B0B102-FD8A-4D3C-A4F3-6FEFE15026FA}" type="pres">
      <dgm:prSet presAssocID="{ADE92AF5-FFD0-4F7C-9A10-2581040D57E7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B3CE3A84-16AE-474F-8C7A-1C9D203982F4}" type="pres">
      <dgm:prSet presAssocID="{383D9D37-A58E-4F13-B06C-5A73921AAC8F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2A312E0F-6863-45F5-B544-B8095253D520}" type="pres">
      <dgm:prSet presAssocID="{55D5F0A4-1A5F-4A78-8A5C-9460DFEB90D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59F625-9398-492C-BF97-B5E0ACC48908}" type="pres">
      <dgm:prSet presAssocID="{55D5F0A4-1A5F-4A78-8A5C-9460DFEB90D7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C86779F8-7660-4EDE-9628-7E437C5CC1E7}" type="pres">
      <dgm:prSet presAssocID="{D698FF9C-BEED-4F72-9CE4-9ED0BA352088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74765EFA-9725-49C6-BC3F-76FCDA1B0910}" type="presOf" srcId="{55D5F0A4-1A5F-4A78-8A5C-9460DFEB90D7}" destId="{2A312E0F-6863-45F5-B544-B8095253D520}" srcOrd="0" destOrd="0" presId="urn:microsoft.com/office/officeart/2005/8/layout/radial6"/>
    <dgm:cxn modelId="{60975A5F-83DF-449A-BB59-49042703D362}" type="presOf" srcId="{D698FF9C-BEED-4F72-9CE4-9ED0BA352088}" destId="{C86779F8-7660-4EDE-9628-7E437C5CC1E7}" srcOrd="0" destOrd="0" presId="urn:microsoft.com/office/officeart/2005/8/layout/radial6"/>
    <dgm:cxn modelId="{C8D2B6A2-09B5-4099-AAF9-755A33D71213}" type="presOf" srcId="{F5C72AAC-A082-4730-BF73-F66DC2871DBC}" destId="{300F143C-4848-4B7B-A1D0-504912E35ED6}" srcOrd="0" destOrd="0" presId="urn:microsoft.com/office/officeart/2005/8/layout/radial6"/>
    <dgm:cxn modelId="{672A0BAD-C8E8-4669-85E0-7BCEFD8DAA98}" type="presOf" srcId="{ADE92AF5-FFD0-4F7C-9A10-2581040D57E7}" destId="{9D81A70D-9699-45B0-B877-844196A8D575}" srcOrd="0" destOrd="0" presId="urn:microsoft.com/office/officeart/2005/8/layout/radial6"/>
    <dgm:cxn modelId="{5F6A692D-4C39-4B42-8214-425EBB28B40B}" srcId="{F5C72AAC-A082-4730-BF73-F66DC2871DBC}" destId="{8492F0FF-63A0-46F4-9059-791111D7A605}" srcOrd="0" destOrd="0" parTransId="{52273EF1-AE6C-402D-9C9C-04AFB22D046A}" sibTransId="{3C393824-27F1-463E-9562-0743C84C8230}"/>
    <dgm:cxn modelId="{9F63C7DE-C3DC-44FC-938D-8FCD4F6CF0DF}" srcId="{F5C72AAC-A082-4730-BF73-F66DC2871DBC}" destId="{ADE92AF5-FFD0-4F7C-9A10-2581040D57E7}" srcOrd="1" destOrd="0" parTransId="{9C55B339-D1C4-4748-91EA-AADFE4AC9208}" sibTransId="{383D9D37-A58E-4F13-B06C-5A73921AAC8F}"/>
    <dgm:cxn modelId="{59A07BBF-BA15-466F-AD32-014A7F5090EB}" type="presOf" srcId="{524E3E21-155A-45B0-BE70-D276D790B678}" destId="{ACA8E133-ABDD-4DCA-909F-279A98B3526A}" srcOrd="0" destOrd="0" presId="urn:microsoft.com/office/officeart/2005/8/layout/radial6"/>
    <dgm:cxn modelId="{334E2C53-9FC9-4C21-96B6-412A93D1EBF6}" type="presOf" srcId="{3C393824-27F1-463E-9562-0743C84C8230}" destId="{A9B0B852-D67A-472A-BB8F-79A3553293BE}" srcOrd="0" destOrd="0" presId="urn:microsoft.com/office/officeart/2005/8/layout/radial6"/>
    <dgm:cxn modelId="{E774B926-3C1D-4A59-9769-59A8D620BE79}" type="presOf" srcId="{8492F0FF-63A0-46F4-9059-791111D7A605}" destId="{F4CEC5A7-F4B4-4159-98D2-13388A495B9D}" srcOrd="0" destOrd="0" presId="urn:microsoft.com/office/officeart/2005/8/layout/radial6"/>
    <dgm:cxn modelId="{1157249A-ED8E-49F2-9569-9E72AF449691}" srcId="{524E3E21-155A-45B0-BE70-D276D790B678}" destId="{F5C72AAC-A082-4730-BF73-F66DC2871DBC}" srcOrd="0" destOrd="0" parTransId="{3A105B5E-81FB-482E-B5C3-956652F9B8C9}" sibTransId="{404FB1EF-3F1C-46D5-A978-7A6BC54878B3}"/>
    <dgm:cxn modelId="{3B1DF290-8159-4545-8F08-5D2B2DB8FDFC}" srcId="{F5C72AAC-A082-4730-BF73-F66DC2871DBC}" destId="{55D5F0A4-1A5F-4A78-8A5C-9460DFEB90D7}" srcOrd="2" destOrd="0" parTransId="{66E2A43A-15BD-4F01-B1F9-DEE57E33AAE6}" sibTransId="{D698FF9C-BEED-4F72-9CE4-9ED0BA352088}"/>
    <dgm:cxn modelId="{997EDDE6-65DC-4EED-9448-DC8BAA489E6C}" type="presOf" srcId="{383D9D37-A58E-4F13-B06C-5A73921AAC8F}" destId="{B3CE3A84-16AE-474F-8C7A-1C9D203982F4}" srcOrd="0" destOrd="0" presId="urn:microsoft.com/office/officeart/2005/8/layout/radial6"/>
    <dgm:cxn modelId="{D5530C8E-5991-458A-9259-5EA0E12D375C}" type="presParOf" srcId="{ACA8E133-ABDD-4DCA-909F-279A98B3526A}" destId="{300F143C-4848-4B7B-A1D0-504912E35ED6}" srcOrd="0" destOrd="0" presId="urn:microsoft.com/office/officeart/2005/8/layout/radial6"/>
    <dgm:cxn modelId="{3644DB49-9316-463B-BAA4-8043A7CFC388}" type="presParOf" srcId="{ACA8E133-ABDD-4DCA-909F-279A98B3526A}" destId="{F4CEC5A7-F4B4-4159-98D2-13388A495B9D}" srcOrd="1" destOrd="0" presId="urn:microsoft.com/office/officeart/2005/8/layout/radial6"/>
    <dgm:cxn modelId="{8999BCA2-27E5-4646-B208-785F18D4DED3}" type="presParOf" srcId="{ACA8E133-ABDD-4DCA-909F-279A98B3526A}" destId="{94AD99D7-7C7B-43E2-B852-BE1683643F56}" srcOrd="2" destOrd="0" presId="urn:microsoft.com/office/officeart/2005/8/layout/radial6"/>
    <dgm:cxn modelId="{7DD70974-2236-4D7B-BEB2-65E9F30DED3B}" type="presParOf" srcId="{ACA8E133-ABDD-4DCA-909F-279A98B3526A}" destId="{A9B0B852-D67A-472A-BB8F-79A3553293BE}" srcOrd="3" destOrd="0" presId="urn:microsoft.com/office/officeart/2005/8/layout/radial6"/>
    <dgm:cxn modelId="{9CBFD5A9-BA75-4268-BCF9-AF85DB49A66A}" type="presParOf" srcId="{ACA8E133-ABDD-4DCA-909F-279A98B3526A}" destId="{9D81A70D-9699-45B0-B877-844196A8D575}" srcOrd="4" destOrd="0" presId="urn:microsoft.com/office/officeart/2005/8/layout/radial6"/>
    <dgm:cxn modelId="{A6A1A87F-7F23-4636-AEFD-DBA5C79CA690}" type="presParOf" srcId="{ACA8E133-ABDD-4DCA-909F-279A98B3526A}" destId="{37B0B102-FD8A-4D3C-A4F3-6FEFE15026FA}" srcOrd="5" destOrd="0" presId="urn:microsoft.com/office/officeart/2005/8/layout/radial6"/>
    <dgm:cxn modelId="{3A5B7A74-50E0-4F4D-BFC0-56F0E7C842C7}" type="presParOf" srcId="{ACA8E133-ABDD-4DCA-909F-279A98B3526A}" destId="{B3CE3A84-16AE-474F-8C7A-1C9D203982F4}" srcOrd="6" destOrd="0" presId="urn:microsoft.com/office/officeart/2005/8/layout/radial6"/>
    <dgm:cxn modelId="{17E45C94-71D9-4251-8DB3-F4AD821BBAFD}" type="presParOf" srcId="{ACA8E133-ABDD-4DCA-909F-279A98B3526A}" destId="{2A312E0F-6863-45F5-B544-B8095253D520}" srcOrd="7" destOrd="0" presId="urn:microsoft.com/office/officeart/2005/8/layout/radial6"/>
    <dgm:cxn modelId="{AFD6F8F6-B663-4702-9F18-E3A1914CEC97}" type="presParOf" srcId="{ACA8E133-ABDD-4DCA-909F-279A98B3526A}" destId="{2A59F625-9398-492C-BF97-B5E0ACC48908}" srcOrd="8" destOrd="0" presId="urn:microsoft.com/office/officeart/2005/8/layout/radial6"/>
    <dgm:cxn modelId="{266A37CF-1441-4035-B0F9-F9299491B5D7}" type="presParOf" srcId="{ACA8E133-ABDD-4DCA-909F-279A98B3526A}" destId="{C86779F8-7660-4EDE-9628-7E437C5CC1E7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779F8-7660-4EDE-9628-7E437C5CC1E7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E3A84-16AE-474F-8C7A-1C9D203982F4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0B852-D67A-472A-BB8F-79A3553293BE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F143C-4848-4B7B-A1D0-504912E35ED6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100" kern="1200" smtClean="0"/>
            <a:t>개요</a:t>
          </a:r>
          <a:endParaRPr lang="ko-KR" altLang="en-US" sz="5100" kern="1200" dirty="0"/>
        </a:p>
      </dsp:txBody>
      <dsp:txXfrm>
        <a:off x="3338563" y="2172886"/>
        <a:ext cx="1450873" cy="1450873"/>
      </dsp:txXfrm>
    </dsp:sp>
    <dsp:sp modelId="{F4CEC5A7-F4B4-4159-98D2-13388A495B9D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/>
            <a:t>주 제</a:t>
          </a:r>
          <a:endParaRPr lang="ko-KR" altLang="en-US" sz="3100" kern="1200" dirty="0"/>
        </a:p>
      </dsp:txBody>
      <dsp:txXfrm>
        <a:off x="3556194" y="211966"/>
        <a:ext cx="1015610" cy="1015610"/>
      </dsp:txXfrm>
    </dsp:sp>
    <dsp:sp modelId="{9D81A70D-9699-45B0-B877-844196A8D575}">
      <dsp:nvSpPr>
        <dsp:cNvPr id="0" name=""/>
        <dsp:cNvSpPr/>
      </dsp:nvSpPr>
      <dsp:spPr>
        <a:xfrm>
          <a:off x="5232535" y="3269453"/>
          <a:ext cx="1436290" cy="143629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/>
            <a:t>동 기</a:t>
          </a:r>
          <a:endParaRPr lang="ko-KR" altLang="en-US" sz="3100" kern="1200" dirty="0"/>
        </a:p>
      </dsp:txBody>
      <dsp:txXfrm>
        <a:off x="5442875" y="3479793"/>
        <a:ext cx="1015610" cy="1015610"/>
      </dsp:txXfrm>
    </dsp:sp>
    <dsp:sp modelId="{2A312E0F-6863-45F5-B544-B8095253D520}">
      <dsp:nvSpPr>
        <dsp:cNvPr id="0" name=""/>
        <dsp:cNvSpPr/>
      </dsp:nvSpPr>
      <dsp:spPr>
        <a:xfrm>
          <a:off x="1459173" y="3269453"/>
          <a:ext cx="1436290" cy="143629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/>
            <a:t>목 적</a:t>
          </a:r>
          <a:endParaRPr lang="ko-KR" altLang="en-US" sz="3100" kern="1200" dirty="0"/>
        </a:p>
      </dsp:txBody>
      <dsp:txXfrm>
        <a:off x="1669513" y="3479793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F6CD5-4F45-4CC8-B10B-F80386849E7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21398-A846-45CA-BC62-53456FC196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379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33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482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057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91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607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7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70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5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7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16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00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8143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81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183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8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8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67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6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8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3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7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66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44DD3-6F3A-41AE-8D9E-927BAEA261FD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83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18" Type="http://schemas.openxmlformats.org/officeDocument/2006/relationships/image" Target="../media/image1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0" y="-12032"/>
            <a:ext cx="12192000" cy="6882064"/>
            <a:chOff x="0" y="-12032"/>
            <a:chExt cx="12192000" cy="68820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0877" y="2229135"/>
              <a:ext cx="1711123" cy="2309276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0" y="4521692"/>
              <a:ext cx="12192000" cy="2348340"/>
              <a:chOff x="0" y="2214585"/>
              <a:chExt cx="12192000" cy="23483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231305"/>
                <a:ext cx="1809625" cy="2295525"/>
              </a:xfrm>
              <a:prstGeom prst="rect">
                <a:avLst/>
              </a:prstGeom>
            </p:spPr>
          </p:pic>
          <p:grpSp>
            <p:nvGrpSpPr>
              <p:cNvPr id="17" name="그룹 16"/>
              <p:cNvGrpSpPr/>
              <p:nvPr/>
            </p:nvGrpSpPr>
            <p:grpSpPr>
              <a:xfrm>
                <a:off x="1809625" y="2214585"/>
                <a:ext cx="10382375" cy="2348340"/>
                <a:chOff x="1809625" y="2214585"/>
                <a:chExt cx="9995573" cy="2348340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9601" y="2214585"/>
                  <a:ext cx="1635597" cy="2342098"/>
                </a:xfrm>
                <a:prstGeom prst="rect">
                  <a:avLst/>
                </a:prstGeom>
              </p:spPr>
            </p:pic>
            <p:grpSp>
              <p:nvGrpSpPr>
                <p:cNvPr id="16" name="그룹 15"/>
                <p:cNvGrpSpPr/>
                <p:nvPr/>
              </p:nvGrpSpPr>
              <p:grpSpPr>
                <a:xfrm>
                  <a:off x="1809625" y="2214585"/>
                  <a:ext cx="8362962" cy="2348340"/>
                  <a:chOff x="1809625" y="2214585"/>
                  <a:chExt cx="8362962" cy="2348340"/>
                </a:xfrm>
              </p:grpSpPr>
              <p:pic>
                <p:nvPicPr>
                  <p:cNvPr id="12" name="그림 11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39562" y="2231304"/>
                    <a:ext cx="1633025" cy="2331621"/>
                  </a:xfrm>
                  <a:prstGeom prst="rect">
                    <a:avLst/>
                  </a:prstGeom>
                </p:spPr>
              </p:pic>
              <p:pic>
                <p:nvPicPr>
                  <p:cNvPr id="11" name="그림 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1917" y="2224815"/>
                    <a:ext cx="1631935" cy="2338110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23588" y="2214585"/>
                    <a:ext cx="1630689" cy="2324276"/>
                  </a:xfrm>
                  <a:prstGeom prst="rect">
                    <a:avLst/>
                  </a:prstGeom>
                </p:spPr>
              </p:pic>
              <p:pic>
                <p:nvPicPr>
                  <p:cNvPr id="9" name="그림 8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94647" y="2225514"/>
                    <a:ext cx="1817270" cy="2331169"/>
                  </a:xfrm>
                  <a:prstGeom prst="rect">
                    <a:avLst/>
                  </a:prstGeom>
                </p:spPr>
              </p:pic>
              <p:pic>
                <p:nvPicPr>
                  <p:cNvPr id="10" name="그림 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09625" y="2231304"/>
                    <a:ext cx="1606868" cy="2295526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" y="2219899"/>
              <a:ext cx="1809750" cy="231202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9525"/>
              <a:ext cx="1873347" cy="224083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7298" y="0"/>
              <a:ext cx="1743278" cy="223130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886" y="2506"/>
              <a:ext cx="1713637" cy="222879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455" y="-9525"/>
              <a:ext cx="1725636" cy="224083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575" y="-9526"/>
              <a:ext cx="1640032" cy="222942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382" y="-8298"/>
              <a:ext cx="1814618" cy="222819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607" y="-12032"/>
              <a:ext cx="1712775" cy="224116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546" y="2219899"/>
              <a:ext cx="1617185" cy="2318512"/>
            </a:xfrm>
            <a:prstGeom prst="rect">
              <a:avLst/>
            </a:prstGeom>
          </p:spPr>
        </p:pic>
      </p:grpSp>
      <p:sp>
        <p:nvSpPr>
          <p:cNvPr id="38" name="직사각형 37"/>
          <p:cNvSpPr/>
          <p:nvPr/>
        </p:nvSpPr>
        <p:spPr>
          <a:xfrm>
            <a:off x="1817270" y="2219899"/>
            <a:ext cx="7048276" cy="23017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649768" y="2408436"/>
            <a:ext cx="9144000" cy="1335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66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영화 추천 사이트</a:t>
            </a:r>
            <a:endParaRPr lang="ko-KR" altLang="en-US" sz="66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부제목 2"/>
          <p:cNvSpPr txBox="1">
            <a:spLocks/>
          </p:cNvSpPr>
          <p:nvPr/>
        </p:nvSpPr>
        <p:spPr>
          <a:xfrm>
            <a:off x="2212992" y="3827676"/>
            <a:ext cx="5933687" cy="52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팀 원    </a:t>
            </a:r>
            <a:r>
              <a:rPr lang="en-US" altLang="ko-KR" sz="1600" dirty="0" smtClean="0">
                <a:solidFill>
                  <a:schemeClr val="bg1"/>
                </a:solidFill>
              </a:rPr>
              <a:t>    </a:t>
            </a:r>
            <a:r>
              <a:rPr lang="ko-KR" altLang="en-US" sz="1600" dirty="0" smtClean="0">
                <a:solidFill>
                  <a:schemeClr val="bg1"/>
                </a:solidFill>
              </a:rPr>
              <a:t>박성용    이기훈    한정우    김동영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4078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666" y="1326765"/>
            <a:ext cx="5706979" cy="50669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12" y="1326765"/>
            <a:ext cx="2066925" cy="491550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374923" y="3368842"/>
            <a:ext cx="2688743" cy="491395"/>
            <a:chOff x="1374923" y="3368842"/>
            <a:chExt cx="2688743" cy="491395"/>
          </a:xfrm>
        </p:grpSpPr>
        <p:sp>
          <p:nvSpPr>
            <p:cNvPr id="8" name="직사각형 7"/>
            <p:cNvSpPr/>
            <p:nvPr/>
          </p:nvSpPr>
          <p:spPr>
            <a:xfrm>
              <a:off x="1374923" y="3368842"/>
              <a:ext cx="670445" cy="21966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꺾인 연결선 13"/>
            <p:cNvCxnSpPr>
              <a:stCxn id="8" idx="3"/>
              <a:endCxn id="4" idx="1"/>
            </p:cNvCxnSpPr>
            <p:nvPr/>
          </p:nvCxnSpPr>
          <p:spPr>
            <a:xfrm>
              <a:off x="2045368" y="3478676"/>
              <a:ext cx="2018298" cy="381561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760" y="4704348"/>
            <a:ext cx="5219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4427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2" y="1249306"/>
            <a:ext cx="5706979" cy="506694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96191" y="3217459"/>
            <a:ext cx="5614736" cy="2786299"/>
            <a:chOff x="1096191" y="3217459"/>
            <a:chExt cx="5614736" cy="2786299"/>
          </a:xfrm>
        </p:grpSpPr>
        <p:sp>
          <p:nvSpPr>
            <p:cNvPr id="6" name="직사각형 5"/>
            <p:cNvSpPr/>
            <p:nvPr/>
          </p:nvSpPr>
          <p:spPr>
            <a:xfrm>
              <a:off x="1096191" y="5522495"/>
              <a:ext cx="3993168" cy="4812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꺾인 연결선 12"/>
            <p:cNvCxnSpPr>
              <a:stCxn id="6" idx="3"/>
              <a:endCxn id="5" idx="1"/>
            </p:cNvCxnSpPr>
            <p:nvPr/>
          </p:nvCxnSpPr>
          <p:spPr>
            <a:xfrm flipV="1">
              <a:off x="5089359" y="3217459"/>
              <a:ext cx="1621568" cy="2545668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927" y="630669"/>
            <a:ext cx="3933011" cy="517357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580460" y="1522984"/>
            <a:ext cx="718572" cy="3088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77432" y="5230715"/>
            <a:ext cx="903028" cy="358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943" y="3257536"/>
            <a:ext cx="4103457" cy="11373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377" y="3573951"/>
            <a:ext cx="4505261" cy="134744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943" y="6120662"/>
            <a:ext cx="3848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4078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HOME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31" y="1249306"/>
            <a:ext cx="8073328" cy="37821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30" y="1727514"/>
            <a:ext cx="7922441" cy="37402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347" y="2221886"/>
            <a:ext cx="7944901" cy="37669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936" y="2773834"/>
            <a:ext cx="7812910" cy="37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4102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찜하기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7041" y="1261338"/>
            <a:ext cx="5739064" cy="5311939"/>
            <a:chOff x="252662" y="1186730"/>
            <a:chExt cx="5739064" cy="531193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662" y="1869962"/>
              <a:ext cx="5739063" cy="462870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663" y="1186730"/>
              <a:ext cx="5739063" cy="688051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914" y="1976381"/>
            <a:ext cx="4783806" cy="26314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1983" y="6248399"/>
            <a:ext cx="1819977" cy="297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585583" y="1667844"/>
            <a:ext cx="4487331" cy="1624257"/>
            <a:chOff x="2585583" y="1667844"/>
            <a:chExt cx="4487331" cy="1624257"/>
          </a:xfrm>
        </p:grpSpPr>
        <p:sp>
          <p:nvSpPr>
            <p:cNvPr id="11" name="직사각형 10"/>
            <p:cNvSpPr/>
            <p:nvPr/>
          </p:nvSpPr>
          <p:spPr>
            <a:xfrm>
              <a:off x="2585583" y="1667844"/>
              <a:ext cx="584337" cy="2347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꺾인 연결선 12"/>
            <p:cNvCxnSpPr>
              <a:stCxn id="11" idx="3"/>
              <a:endCxn id="8" idx="1"/>
            </p:cNvCxnSpPr>
            <p:nvPr/>
          </p:nvCxnSpPr>
          <p:spPr>
            <a:xfrm>
              <a:off x="3169920" y="1785207"/>
              <a:ext cx="3902994" cy="1506894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607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402" y="276726"/>
            <a:ext cx="6186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사이트 링크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2" y="1321117"/>
            <a:ext cx="7934325" cy="923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6" y="2417634"/>
            <a:ext cx="4900267" cy="25112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51" y="2588568"/>
            <a:ext cx="5068534" cy="2581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445" y="2793498"/>
            <a:ext cx="5211141" cy="25612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8003" y="3021935"/>
            <a:ext cx="5913120" cy="28706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0825" y="3390214"/>
            <a:ext cx="5643764" cy="29476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3563" y="3618937"/>
            <a:ext cx="7133865" cy="30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4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4615" y="2710829"/>
            <a:ext cx="41027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 연</a:t>
            </a:r>
            <a:endParaRPr lang="ko-KR" altLang="en-US" sz="88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1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56" y="0"/>
            <a:ext cx="12188656" cy="68559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10800000">
            <a:off x="9167793" y="612"/>
            <a:ext cx="3023119" cy="1158542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-333100" y="5063820"/>
            <a:ext cx="1567131" cy="985314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471632" y="5773613"/>
            <a:ext cx="2281568" cy="143450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>
            <a:off x="11335590" y="6032041"/>
            <a:ext cx="1094649" cy="688247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6200000">
            <a:off x="10830965" y="4811157"/>
            <a:ext cx="1714305" cy="1077849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66392" y="564125"/>
            <a:ext cx="7258886" cy="5729754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82867" y="3402198"/>
              <a:ext cx="2742266" cy="63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864" spc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보완할 점</a:t>
              </a:r>
              <a:endParaRPr lang="zh-CN" altLang="en-US" sz="5864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01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555">
        <p14:doors dir="vert"/>
      </p:transition>
    </mc:Choice>
    <mc:Fallback xmlns="">
      <p:transition spd="slow" advTm="655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4102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보완할 점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252" y="1849054"/>
            <a:ext cx="11237495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300" dirty="0" smtClean="0"/>
              <a:t>영화 추천 사이트인데도 영화의 개수가 많이 부족하여 영화를 좀 더 보충해야 한다</a:t>
            </a:r>
            <a:r>
              <a:rPr lang="en-US" altLang="ko-KR" sz="2300" dirty="0" smtClean="0"/>
              <a:t>.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/>
            </a:r>
            <a:br>
              <a:rPr lang="en-US" altLang="ko-KR" sz="2300" dirty="0" smtClean="0"/>
            </a:br>
            <a:endParaRPr lang="en-US" altLang="ko-KR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3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300" dirty="0" smtClean="0"/>
              <a:t>영화 평점을 직접 평가 방식으로 바꾸는 것</a:t>
            </a:r>
            <a:endParaRPr lang="en-US" altLang="ko-KR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3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300" dirty="0" err="1" smtClean="0"/>
              <a:t>댓글</a:t>
            </a:r>
            <a:r>
              <a:rPr lang="ko-KR" altLang="en-US" sz="2300" dirty="0" smtClean="0"/>
              <a:t> 창 기능 추가</a:t>
            </a:r>
            <a:endParaRPr lang="en-US" altLang="ko-KR" sz="2300" dirty="0"/>
          </a:p>
        </p:txBody>
      </p:sp>
    </p:spTree>
    <p:extLst>
      <p:ext uri="{BB962C8B-B14F-4D97-AF65-F5344CB8AC3E}">
        <p14:creationId xmlns:p14="http://schemas.microsoft.com/office/powerpoint/2010/main" val="32647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01119" y="3313671"/>
            <a:ext cx="3982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Q &amp; A</a:t>
            </a:r>
            <a:endParaRPr lang="ko-KR" altLang="en-US" sz="7200" dirty="0"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8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3" y="613"/>
            <a:ext cx="12190161" cy="685677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00" y="613"/>
            <a:ext cx="6094912" cy="685677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226540" y="956287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1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226539" y="1992185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2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226539" y="2995666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3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26539" y="203902"/>
            <a:ext cx="1731564" cy="734368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ko-KR" altLang="en-US" sz="4172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목   차</a:t>
            </a:r>
            <a:endParaRPr lang="zh-CN" altLang="en-US" sz="4172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88544" y="1090518"/>
            <a:ext cx="4092256" cy="5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개       요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8544" y="2126416"/>
            <a:ext cx="4092256" cy="5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개  발  환  경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8544" y="3132110"/>
            <a:ext cx="4092256" cy="5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웹 페이지 구조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88544" y="4137165"/>
            <a:ext cx="4092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시     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연</a:t>
            </a:r>
          </a:p>
          <a:p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5" name="椭圆 47"/>
          <p:cNvSpPr/>
          <p:nvPr/>
        </p:nvSpPr>
        <p:spPr>
          <a:xfrm>
            <a:off x="6226539" y="4000721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4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26" name="椭圆 47"/>
          <p:cNvSpPr/>
          <p:nvPr/>
        </p:nvSpPr>
        <p:spPr>
          <a:xfrm>
            <a:off x="6226539" y="6010831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5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88544" y="6145062"/>
            <a:ext cx="4092256" cy="5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Q  &amp;  A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8544" y="5140007"/>
            <a:ext cx="4092256" cy="5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보  </a:t>
            </a:r>
            <a:r>
              <a:rPr lang="ko-KR" altLang="en-US" sz="2800" dirty="0" err="1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완</a:t>
            </a:r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할  점</a:t>
            </a:r>
          </a:p>
        </p:txBody>
      </p:sp>
      <p:sp>
        <p:nvSpPr>
          <p:cNvPr id="16" name="椭圆 47"/>
          <p:cNvSpPr/>
          <p:nvPr/>
        </p:nvSpPr>
        <p:spPr>
          <a:xfrm>
            <a:off x="6226539" y="5005776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5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5" grpId="0" animBg="1"/>
      <p:bldP spid="52" grpId="0"/>
      <p:bldP spid="18" grpId="0"/>
      <p:bldP spid="19" grpId="0"/>
      <p:bldP spid="20" grpId="0"/>
      <p:bldP spid="23" grpId="0"/>
      <p:bldP spid="25" grpId="0" animBg="1"/>
      <p:bldP spid="26" grpId="0" animBg="1"/>
      <p:bldP spid="27" grpId="0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56" y="0"/>
            <a:ext cx="12188656" cy="68559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10800000">
            <a:off x="9167793" y="612"/>
            <a:ext cx="3023119" cy="1158542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-333100" y="5063820"/>
            <a:ext cx="1567131" cy="985314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471632" y="5773613"/>
            <a:ext cx="2281568" cy="143450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>
            <a:off x="11335590" y="6032041"/>
            <a:ext cx="1094649" cy="688247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6200000">
            <a:off x="10830965" y="4811157"/>
            <a:ext cx="1714305" cy="1077849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66392" y="564125"/>
            <a:ext cx="7258886" cy="5729754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82867" y="3402198"/>
              <a:ext cx="2742266" cy="63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864" spc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개  요</a:t>
              </a:r>
              <a:endParaRPr lang="zh-CN" altLang="en-US" sz="5864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4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555">
        <p14:doors dir="vert"/>
      </p:transition>
    </mc:Choice>
    <mc:Fallback xmlns="">
      <p:transition spd="slow" advTm="655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4"/>
            <a:ext cx="12192000" cy="6844145"/>
          </a:xfrm>
          <a:prstGeom prst="rect">
            <a:avLst/>
          </a:prstGeo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528107910"/>
              </p:ext>
            </p:extLst>
          </p:nvPr>
        </p:nvGraphicFramePr>
        <p:xfrm>
          <a:off x="2032000" y="7265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모서리가 둥근 사각형 설명선 7"/>
          <p:cNvSpPr/>
          <p:nvPr/>
        </p:nvSpPr>
        <p:spPr>
          <a:xfrm>
            <a:off x="7685506" y="337914"/>
            <a:ext cx="3681663" cy="777355"/>
          </a:xfrm>
          <a:prstGeom prst="wedgeRoundRectCallout">
            <a:avLst>
              <a:gd name="adj1" fmla="val -68451"/>
              <a:gd name="adj2" fmla="val 542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영화 추천해주는 사이트 만들기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48917" y="2454442"/>
            <a:ext cx="3188368" cy="1467853"/>
          </a:xfrm>
          <a:prstGeom prst="wedgeRoundRectCallout">
            <a:avLst>
              <a:gd name="adj1" fmla="val 42219"/>
              <a:gd name="adj2" fmla="val 841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사람들에게 영화를 추천해줌으로써 재미있는 영화를 볼 수 있도록 하는 것</a:t>
            </a:r>
            <a:endParaRPr lang="ko-KR" altLang="en-US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834521" y="2205703"/>
            <a:ext cx="2827421" cy="1965329"/>
          </a:xfrm>
          <a:prstGeom prst="wedgeRoundRectCallout">
            <a:avLst>
              <a:gd name="adj1" fmla="val -47216"/>
              <a:gd name="adj2" fmla="val 750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요즘 재미있는 영화를 찾아볼 수 없어서 재미있는 영화를 찾아보고 사람들이 이 영화를 봤으면 좋겠다는 생각에 만들어보게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56" y="0"/>
            <a:ext cx="12188656" cy="68559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10800000">
            <a:off x="9167793" y="612"/>
            <a:ext cx="3023119" cy="1158542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-333100" y="5063820"/>
            <a:ext cx="1567131" cy="985314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471632" y="5773613"/>
            <a:ext cx="2281568" cy="143450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>
            <a:off x="11335590" y="6032041"/>
            <a:ext cx="1094649" cy="688247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6200000">
            <a:off x="10830965" y="4811157"/>
            <a:ext cx="1714305" cy="1077849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832481" y="63751"/>
            <a:ext cx="8526708" cy="6730502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307592" y="3402198"/>
              <a:ext cx="3292815" cy="53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864" spc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개발환경</a:t>
              </a:r>
              <a:endParaRPr lang="zh-CN" altLang="en-US" sz="5864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77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555">
        <p14:doors dir="vert"/>
      </p:transition>
    </mc:Choice>
    <mc:Fallback xmlns="">
      <p:transition spd="slow" advTm="655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30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 발 환 경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809" y="1458862"/>
            <a:ext cx="8085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통합도구 </a:t>
            </a:r>
            <a:r>
              <a:rPr lang="en-US" altLang="ko-KR" sz="2000" dirty="0" smtClean="0"/>
              <a:t>– eclipse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개발언어 </a:t>
            </a:r>
            <a:r>
              <a:rPr lang="en-US" altLang="ko-KR" sz="2000" dirty="0" smtClean="0"/>
              <a:t>– JAVA </a:t>
            </a:r>
            <a:r>
              <a:rPr lang="en-US" altLang="ko-KR" sz="2000" dirty="0" err="1" smtClean="0"/>
              <a:t>jdk</a:t>
            </a:r>
            <a:r>
              <a:rPr lang="en-US" altLang="ko-KR" sz="2000" dirty="0" smtClean="0"/>
              <a:t> 8/ JSP  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서버 </a:t>
            </a:r>
            <a:r>
              <a:rPr lang="en-US" altLang="ko-KR" sz="2000" dirty="0" smtClean="0"/>
              <a:t>– Apache </a:t>
            </a:r>
            <a:r>
              <a:rPr lang="en-US" altLang="ko-KR" sz="2000" dirty="0" err="1" smtClean="0"/>
              <a:t>Tomact</a:t>
            </a:r>
            <a:r>
              <a:rPr lang="en-US" altLang="ko-KR" sz="2000" dirty="0" smtClean="0"/>
              <a:t> 9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데이터 베이스 </a:t>
            </a:r>
            <a:r>
              <a:rPr lang="en-US" altLang="ko-KR" sz="2000" dirty="0" smtClean="0"/>
              <a:t>– oracle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웹 디자인 </a:t>
            </a:r>
            <a:r>
              <a:rPr lang="en-US" altLang="ko-KR" sz="2000" dirty="0" smtClean="0"/>
              <a:t>- </a:t>
            </a:r>
            <a:r>
              <a:rPr lang="en-US" altLang="ko-KR" sz="2000" dirty="0" err="1" smtClean="0"/>
              <a:t>css</a:t>
            </a:r>
            <a:endParaRPr lang="en-US" altLang="ko-KR" sz="2000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15" y="3855276"/>
            <a:ext cx="1240781" cy="1752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458" y="630669"/>
            <a:ext cx="1246632" cy="22829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5" y="4731701"/>
            <a:ext cx="3095625" cy="1476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50" y="2487614"/>
            <a:ext cx="2857500" cy="1600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0" y="4755906"/>
            <a:ext cx="2840649" cy="15781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78" y="475927"/>
            <a:ext cx="3029239" cy="149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6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56" y="0"/>
            <a:ext cx="12188656" cy="68559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10800000">
            <a:off x="9167793" y="612"/>
            <a:ext cx="3023119" cy="1158542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-333100" y="5063820"/>
            <a:ext cx="1567131" cy="985314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471632" y="5773613"/>
            <a:ext cx="2281568" cy="143450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>
            <a:off x="11335590" y="6032041"/>
            <a:ext cx="1094649" cy="688247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6200000">
            <a:off x="10830965" y="4811157"/>
            <a:ext cx="1714305" cy="1077849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66392" y="564125"/>
            <a:ext cx="7258886" cy="5729754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97380" y="3402198"/>
              <a:ext cx="3575163" cy="632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864" spc="80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웹페이지</a:t>
              </a:r>
              <a:r>
                <a:rPr lang="ko-KR" altLang="en-US" sz="5864" spc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구조</a:t>
              </a:r>
              <a:endParaRPr lang="zh-CN" altLang="en-US" sz="5864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50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555">
        <p14:doors dir="vert"/>
      </p:transition>
    </mc:Choice>
    <mc:Fallback xmlns="">
      <p:transition spd="slow" advTm="655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2" y="2227772"/>
            <a:ext cx="3052381" cy="31623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042" y="276726"/>
            <a:ext cx="4078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47" y="3610997"/>
            <a:ext cx="7529207" cy="18962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77" y="984612"/>
            <a:ext cx="6325148" cy="2309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460" y="5824567"/>
            <a:ext cx="6157494" cy="8077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67062" y="4463717"/>
            <a:ext cx="1106905" cy="264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8" idx="3"/>
            <a:endCxn id="6" idx="1"/>
          </p:cNvCxnSpPr>
          <p:nvPr/>
        </p:nvCxnSpPr>
        <p:spPr>
          <a:xfrm flipV="1">
            <a:off x="2273967" y="2139142"/>
            <a:ext cx="3402310" cy="245692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67062" y="4157875"/>
            <a:ext cx="2165685" cy="269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67062" y="3808960"/>
            <a:ext cx="1503949" cy="304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7" idx="3"/>
            <a:endCxn id="5" idx="1"/>
          </p:cNvCxnSpPr>
          <p:nvPr/>
        </p:nvCxnSpPr>
        <p:spPr>
          <a:xfrm>
            <a:off x="3332747" y="4292748"/>
            <a:ext cx="1143000" cy="266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8" idx="3"/>
            <a:endCxn id="7" idx="1"/>
          </p:cNvCxnSpPr>
          <p:nvPr/>
        </p:nvCxnSpPr>
        <p:spPr>
          <a:xfrm>
            <a:off x="2671011" y="3961260"/>
            <a:ext cx="3176449" cy="226720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27460" y="539130"/>
            <a:ext cx="621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추천 영화</a:t>
            </a:r>
            <a:r>
              <a:rPr lang="en-US" altLang="ko-KR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개봉 예정 영화</a:t>
            </a:r>
            <a:r>
              <a:rPr lang="en-US" altLang="ko-KR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상영중인 영화</a:t>
            </a:r>
            <a:endParaRPr lang="ko-KR" altLang="en-US" dirty="0">
              <a:solidFill>
                <a:srgbClr val="FF0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63465" y="3222527"/>
            <a:ext cx="477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회원가입</a:t>
            </a:r>
            <a:endParaRPr lang="ko-KR" altLang="en-US" dirty="0">
              <a:solidFill>
                <a:srgbClr val="FF0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47460" y="5413977"/>
            <a:ext cx="477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나의 관심 영화</a:t>
            </a:r>
            <a:r>
              <a:rPr lang="en-US" altLang="ko-KR" dirty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찜 </a:t>
            </a:r>
            <a:r>
              <a:rPr lang="ko-KR" altLang="en-US" dirty="0" err="1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할시</a:t>
            </a:r>
            <a:r>
              <a:rPr lang="en-US" altLang="ko-KR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8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4"/>
            <a:ext cx="12192000" cy="684414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97042" y="276726"/>
            <a:ext cx="5763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페이지 구조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5764" y="1275347"/>
            <a:ext cx="11224552" cy="5329990"/>
            <a:chOff x="325764" y="1275347"/>
            <a:chExt cx="11224552" cy="5329990"/>
          </a:xfrm>
        </p:grpSpPr>
        <p:sp>
          <p:nvSpPr>
            <p:cNvPr id="4" name="타원 3"/>
            <p:cNvSpPr/>
            <p:nvPr/>
          </p:nvSpPr>
          <p:spPr>
            <a:xfrm>
              <a:off x="1648326" y="1275347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3826042" y="1275347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48326" y="1686244"/>
              <a:ext cx="1191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로그인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26042" y="1686244"/>
              <a:ext cx="1191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회원가입</a:t>
              </a:r>
              <a:endParaRPr lang="ko-KR" altLang="en-US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1648326" y="3344779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48326" y="3755676"/>
              <a:ext cx="1191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/>
                <a:t>메인화면</a:t>
              </a:r>
              <a:endParaRPr lang="ko-KR" altLang="en-US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3826042" y="3344779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/>
            <p:cNvSpPr/>
            <p:nvPr/>
          </p:nvSpPr>
          <p:spPr>
            <a:xfrm>
              <a:off x="6003758" y="3344779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/>
            <p:cNvSpPr/>
            <p:nvPr/>
          </p:nvSpPr>
          <p:spPr>
            <a:xfrm>
              <a:off x="8181474" y="3344779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26042" y="3755675"/>
              <a:ext cx="1191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추천 영화</a:t>
              </a:r>
              <a:endParaRPr lang="en-US" altLang="ko-KR" dirty="0" smtClean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03758" y="3617176"/>
              <a:ext cx="1191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개봉 예정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영화</a:t>
              </a:r>
              <a:endParaRPr lang="en-US" altLang="ko-KR" dirty="0" smtClean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65433" y="3631030"/>
              <a:ext cx="1191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상영중인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영화</a:t>
              </a:r>
              <a:endParaRPr lang="en-US" altLang="ko-KR" dirty="0" smtClean="0"/>
            </a:p>
          </p:txBody>
        </p:sp>
        <p:sp>
          <p:nvSpPr>
            <p:cNvPr id="48" name="오른쪽 화살표 47"/>
            <p:cNvSpPr/>
            <p:nvPr/>
          </p:nvSpPr>
          <p:spPr>
            <a:xfrm rot="5400000">
              <a:off x="1967162" y="2720960"/>
              <a:ext cx="553453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1648326" y="5414211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48326" y="5825108"/>
              <a:ext cx="1191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로그아웃</a:t>
              </a:r>
              <a:endParaRPr lang="ko-KR" altLang="en-US" dirty="0"/>
            </a:p>
          </p:txBody>
        </p:sp>
        <p:sp>
          <p:nvSpPr>
            <p:cNvPr id="54" name="오른쪽 화살표 53"/>
            <p:cNvSpPr/>
            <p:nvPr/>
          </p:nvSpPr>
          <p:spPr>
            <a:xfrm rot="5400000">
              <a:off x="1967162" y="4790392"/>
              <a:ext cx="553453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으로 구부러진 화살표 11"/>
            <p:cNvSpPr/>
            <p:nvPr/>
          </p:nvSpPr>
          <p:spPr>
            <a:xfrm rot="10800000">
              <a:off x="325764" y="1600200"/>
              <a:ext cx="996798" cy="459424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왼쪽/오른쪽 화살표 12"/>
            <p:cNvSpPr/>
            <p:nvPr/>
          </p:nvSpPr>
          <p:spPr>
            <a:xfrm>
              <a:off x="3056020" y="3755676"/>
              <a:ext cx="553453" cy="3693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왼쪽/오른쪽 화살표 59"/>
            <p:cNvSpPr/>
            <p:nvPr/>
          </p:nvSpPr>
          <p:spPr>
            <a:xfrm>
              <a:off x="5241757" y="3755676"/>
              <a:ext cx="553453" cy="3693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왼쪽/오른쪽 화살표 60"/>
            <p:cNvSpPr/>
            <p:nvPr/>
          </p:nvSpPr>
          <p:spPr>
            <a:xfrm>
              <a:off x="7403432" y="3755676"/>
              <a:ext cx="553453" cy="3693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왼쪽/오른쪽 화살표 61"/>
            <p:cNvSpPr/>
            <p:nvPr/>
          </p:nvSpPr>
          <p:spPr>
            <a:xfrm rot="2700000">
              <a:off x="2730086" y="4797826"/>
              <a:ext cx="1151843" cy="31903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826042" y="5414211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26042" y="5687115"/>
              <a:ext cx="1191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회원정보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수 정</a:t>
              </a:r>
              <a:endParaRPr lang="ko-KR" altLang="en-US" dirty="0"/>
            </a:p>
          </p:txBody>
        </p:sp>
        <p:sp>
          <p:nvSpPr>
            <p:cNvPr id="65" name="타원 64"/>
            <p:cNvSpPr/>
            <p:nvPr/>
          </p:nvSpPr>
          <p:spPr>
            <a:xfrm>
              <a:off x="10359190" y="3318372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343149" y="3631030"/>
              <a:ext cx="1191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/>
                <a:t>나의관심영화</a:t>
              </a:r>
              <a:endParaRPr lang="en-US" altLang="ko-KR" dirty="0" smtClean="0"/>
            </a:p>
          </p:txBody>
        </p:sp>
        <p:sp>
          <p:nvSpPr>
            <p:cNvPr id="67" name="왼쪽/오른쪽 화살표 66"/>
            <p:cNvSpPr/>
            <p:nvPr/>
          </p:nvSpPr>
          <p:spPr>
            <a:xfrm>
              <a:off x="9589168" y="3755676"/>
              <a:ext cx="553453" cy="3693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왼쪽/오른쪽 화살표 31"/>
          <p:cNvSpPr/>
          <p:nvPr/>
        </p:nvSpPr>
        <p:spPr>
          <a:xfrm>
            <a:off x="3056020" y="1746896"/>
            <a:ext cx="553453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4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524</TotalTime>
  <Words>159</Words>
  <Application>Microsoft Office PowerPoint</Application>
  <PresentationFormat>와이드스크린</PresentationFormat>
  <Paragraphs>70</Paragraphs>
  <Slides>18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Arial Unicode MS</vt:lpstr>
      <vt:lpstr>HY견고딕</vt:lpstr>
      <vt:lpstr>HY견명조</vt:lpstr>
      <vt:lpstr>HY그래픽M</vt:lpstr>
      <vt:lpstr>HY나무M</vt:lpstr>
      <vt:lpstr>HY헤드라인M</vt:lpstr>
      <vt:lpstr>微软雅黑</vt:lpstr>
      <vt:lpstr>宋体</vt:lpstr>
      <vt:lpstr>맑은 고딕</vt:lpstr>
      <vt:lpstr>Arial</vt:lpstr>
      <vt:lpstr>Trebuchet MS</vt:lpstr>
      <vt:lpstr>Wingdings 3</vt:lpstr>
      <vt:lpstr>패싯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추천 사이트</dc:title>
  <dc:creator>Admin</dc:creator>
  <cp:lastModifiedBy>Admin</cp:lastModifiedBy>
  <cp:revision>56</cp:revision>
  <dcterms:created xsi:type="dcterms:W3CDTF">2021-05-28T01:01:14Z</dcterms:created>
  <dcterms:modified xsi:type="dcterms:W3CDTF">2021-09-04T11:20:17Z</dcterms:modified>
</cp:coreProperties>
</file>